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9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2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1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6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3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7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99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9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3299" t="32490" r="34048" b="14930"/>
          <a:stretch/>
        </p:blipFill>
        <p:spPr>
          <a:xfrm>
            <a:off x="0" y="-87086"/>
            <a:ext cx="1221500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-87086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u="sng" dirty="0" err="1" smtClean="0">
                <a:latin typeface="Dimbo" panose="020B0603010101010101" pitchFamily="34" charset="0"/>
              </a:rPr>
              <a:t>C’est</a:t>
            </a:r>
            <a:r>
              <a:rPr lang="en-US" sz="4000" i="1" u="sng" dirty="0" smtClean="0">
                <a:latin typeface="Dimbo" panose="020B0603010101010101" pitchFamily="34" charset="0"/>
              </a:rPr>
              <a:t> </a:t>
            </a:r>
            <a:r>
              <a:rPr lang="en-US" sz="4000" i="1" u="sng" dirty="0" err="1" smtClean="0">
                <a:latin typeface="Dimbo" panose="020B0603010101010101" pitchFamily="34" charset="0"/>
              </a:rPr>
              <a:t>l’anniversaire</a:t>
            </a:r>
            <a:r>
              <a:rPr lang="en-US" sz="4000" i="1" u="sng" dirty="0" smtClean="0">
                <a:latin typeface="Dimbo" panose="020B0603010101010101" pitchFamily="34" charset="0"/>
              </a:rPr>
              <a:t> de M. Jack!</a:t>
            </a:r>
          </a:p>
          <a:p>
            <a:r>
              <a:rPr lang="en-US" sz="4000" dirty="0" err="1" smtClean="0">
                <a:latin typeface="Dimbo" panose="020B0603010101010101" pitchFamily="34" charset="0"/>
              </a:rPr>
              <a:t>Objectifs</a:t>
            </a:r>
            <a:r>
              <a:rPr lang="en-US" sz="4000" dirty="0" smtClean="0">
                <a:latin typeface="Dimbo" panose="020B0603010101010101" pitchFamily="34" charset="0"/>
              </a:rPr>
              <a:t>: 1.  narrate in the present tense to describe food preparation 2.  demonstrate knowledge of </a:t>
            </a:r>
            <a:r>
              <a:rPr lang="en-US" sz="4000" dirty="0" smtClean="0">
                <a:solidFill>
                  <a:schemeClr val="bg1"/>
                </a:solidFill>
                <a:latin typeface="Dimbo" panose="020B0603010101010101" pitchFamily="34" charset="0"/>
              </a:rPr>
              <a:t>le/la</a:t>
            </a:r>
            <a:r>
              <a:rPr lang="en-US" sz="4000" dirty="0" smtClean="0">
                <a:latin typeface="Dimbo" panose="020B0603010101010101" pitchFamily="34" charset="0"/>
              </a:rPr>
              <a:t> vs </a:t>
            </a:r>
            <a:r>
              <a:rPr lang="en-US" sz="4000" dirty="0" smtClean="0">
                <a:solidFill>
                  <a:schemeClr val="bg1"/>
                </a:solidFill>
                <a:latin typeface="Dimbo" panose="020B0603010101010101" pitchFamily="34" charset="0"/>
              </a:rPr>
              <a:t>du/de la </a:t>
            </a:r>
            <a:r>
              <a:rPr lang="en-US" sz="4000" dirty="0" smtClean="0">
                <a:latin typeface="Dimbo" panose="020B0603010101010101" pitchFamily="34" charset="0"/>
              </a:rPr>
              <a:t>vs </a:t>
            </a:r>
            <a:r>
              <a:rPr lang="en-US" sz="4000" dirty="0" smtClean="0">
                <a:solidFill>
                  <a:schemeClr val="bg1"/>
                </a:solidFill>
                <a:latin typeface="Dimbo" panose="020B0603010101010101" pitchFamily="34" charset="0"/>
              </a:rPr>
              <a:t>de </a:t>
            </a:r>
          </a:p>
          <a:p>
            <a:r>
              <a:rPr lang="en-US" sz="4000" dirty="0" smtClean="0">
                <a:latin typeface="Dimbo" panose="020B0603010101010101" pitchFamily="34" charset="0"/>
              </a:rPr>
              <a:t>3.  identify words related to Halloween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34743" y="3218803"/>
            <a:ext cx="6357257" cy="280076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Dimbo" panose="020B0603010101010101" pitchFamily="34" charset="0"/>
              </a:rPr>
              <a:t>Ex: Le vampire demande à la squelette, « Tu peux aller acheter de la farine? »</a:t>
            </a:r>
          </a:p>
          <a:p>
            <a:r>
              <a:rPr lang="fr-FR" sz="4400" dirty="0" smtClean="0">
                <a:latin typeface="Dimbo" panose="020B0603010101010101" pitchFamily="34" charset="0"/>
              </a:rPr>
              <a:t>Les zombies coupent les pommes.</a:t>
            </a:r>
          </a:p>
        </p:txBody>
      </p:sp>
    </p:spTree>
    <p:extLst>
      <p:ext uri="{BB962C8B-B14F-4D97-AF65-F5344CB8AC3E}">
        <p14:creationId xmlns:p14="http://schemas.microsoft.com/office/powerpoint/2010/main" val="300418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48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2015-10-26T15:38:14Z</dcterms:created>
  <dcterms:modified xsi:type="dcterms:W3CDTF">2015-10-27T11:17:14Z</dcterms:modified>
</cp:coreProperties>
</file>